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63" r:id="rId3"/>
    <p:sldId id="264" r:id="rId4"/>
    <p:sldId id="266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December 19 - 23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 DAYS BEFORE CHRISTMAS BREAK</a:t>
            </a:r>
            <a:endParaRPr lang="en-US" sz="28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December 19,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99AAF5-5D5F-4D33-B299-8A859F6BC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691" y="2201147"/>
            <a:ext cx="10554574" cy="1776049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endParaRPr lang="en-US" sz="2200" b="1" dirty="0"/>
          </a:p>
          <a:p>
            <a:pPr marL="480060"/>
            <a:r>
              <a:rPr lang="en-US" sz="2400" b="1" dirty="0"/>
              <a:t>MAKE-UP WORK DAY --Students will have an opportunity to submit missing work or resubmit assignments that earned less than a 75%</a:t>
            </a:r>
          </a:p>
          <a:p>
            <a:pPr marL="480060"/>
            <a:r>
              <a:rPr lang="en-US" sz="2400" b="1" dirty="0"/>
              <a:t>Students will complete extra credit reading assignment in ELA text book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December 20, 2022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4C9002E-EE6E-4349-8837-C97D22FEE809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000" b="1" dirty="0"/>
              <a:t>MAKE-UP WORK DAY/EARLY RELEASE --Students will have an opportunity to submit missing work or resubmit assignments that earned less than a 75%</a:t>
            </a:r>
          </a:p>
          <a:p>
            <a:pPr marL="480060"/>
            <a:r>
              <a:rPr lang="en-US" sz="2000" b="1" dirty="0"/>
              <a:t>Students will complete extra credit reading assignment in ELA text book </a:t>
            </a:r>
          </a:p>
          <a:p>
            <a:pPr marL="137160" indent="0">
              <a:buNone/>
            </a:pPr>
            <a:endParaRPr lang="en-US" sz="2400" dirty="0"/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1" y="447188"/>
            <a:ext cx="10571998" cy="970450"/>
          </a:xfrm>
        </p:spPr>
        <p:txBody>
          <a:bodyPr/>
          <a:lstStyle/>
          <a:p>
            <a:r>
              <a:rPr lang="en-US" dirty="0"/>
              <a:t>Wednesday December 21, 2022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8971E-E34D-44BC-8523-52F30DFBDC48}"/>
              </a:ext>
            </a:extLst>
          </p:cNvPr>
          <p:cNvSpPr txBox="1">
            <a:spLocks/>
          </p:cNvSpPr>
          <p:nvPr/>
        </p:nvSpPr>
        <p:spPr>
          <a:xfrm>
            <a:off x="570138" y="2540975"/>
            <a:ext cx="10554574" cy="1776049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0060"/>
            <a:r>
              <a:rPr lang="en-US" sz="2200" b="1" dirty="0">
                <a:solidFill>
                  <a:srgbClr val="FFFF00"/>
                </a:solidFill>
              </a:rPr>
              <a:t>No school</a:t>
            </a:r>
            <a:endParaRPr lang="en-US" sz="2400" dirty="0">
              <a:solidFill>
                <a:srgbClr val="FFFF00"/>
              </a:solidFill>
            </a:endParaRPr>
          </a:p>
          <a:p>
            <a:pPr marL="480060"/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December 22,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E3EC9F6-2F1B-47D5-94F7-BC1817E2C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424" y="2501026"/>
            <a:ext cx="10554574" cy="1855948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>
                <a:solidFill>
                  <a:srgbClr val="FFFF00"/>
                </a:solidFill>
              </a:rPr>
              <a:t>No school</a:t>
            </a:r>
            <a:endParaRPr lang="en-US" sz="2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December 23,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61D86C8-4C4A-4058-9BD3-9F0F871F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9733" y="2501026"/>
            <a:ext cx="10554574" cy="1855948"/>
          </a:xfrm>
        </p:spPr>
        <p:txBody>
          <a:bodyPr>
            <a:normAutofit/>
          </a:bodyPr>
          <a:lstStyle/>
          <a:p>
            <a:pPr marL="480060"/>
            <a:r>
              <a:rPr lang="en-US" sz="2200" b="1" dirty="0">
                <a:solidFill>
                  <a:srgbClr val="FFFF00"/>
                </a:solidFill>
              </a:rPr>
              <a:t>No school</a:t>
            </a:r>
            <a:endParaRPr lang="en-US" sz="2400" dirty="0">
              <a:solidFill>
                <a:srgbClr val="FFFF00"/>
              </a:solidFill>
            </a:endParaRP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5116</TotalTime>
  <Words>119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2</vt:lpstr>
      <vt:lpstr>Quotable</vt:lpstr>
      <vt:lpstr>6th Grade ELA Ms. Ellis</vt:lpstr>
      <vt:lpstr>Monday December 19, 2022</vt:lpstr>
      <vt:lpstr>Tuesday December 20, 2022</vt:lpstr>
      <vt:lpstr>Wednesday December 21, 2022</vt:lpstr>
      <vt:lpstr>Thursday December 22, 2022</vt:lpstr>
      <vt:lpstr>Friday December 23,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71</cp:revision>
  <cp:lastPrinted>2019-08-11T01:51:35Z</cp:lastPrinted>
  <dcterms:created xsi:type="dcterms:W3CDTF">2018-08-24T15:10:25Z</dcterms:created>
  <dcterms:modified xsi:type="dcterms:W3CDTF">2022-12-18T18:21:23Z</dcterms:modified>
</cp:coreProperties>
</file>